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77933C-1628-4365-A0AA-8043A780C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B35F13F-7ABA-46A4-BA8F-AE99AC719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2B7810-F699-4435-BAF3-7FA0EECC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358F9C-5FCC-45FA-A2ED-5BD7BE99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6D253D-BD7B-45D5-AE3B-C2EF1B78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56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05871-8498-416E-924C-0FAB4225A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86B329A-5F00-4AB0-90D7-539B3816B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4CB0C8-E173-4698-8684-F3B52CDE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C6D305-0DE3-4B35-99B4-CA79C501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5BCE548-6288-4EC7-857F-00B03C6D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41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4E3A5AA-3B5F-4000-9A35-67957A6CF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71FDC98-4D26-4258-AED9-D20F9EEB5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2391AC-7040-4DF8-9D0D-F0F551861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584457-0A07-4DA6-B011-838980F0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2CC0084-8CAC-4933-9EB5-0E6036144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93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CAE864-2B75-49D0-B0D5-9A703CB6F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8BD5D8-D102-423E-9177-B76E7B299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02D33A-68A9-4F80-A056-03E69B11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98333DB-4FF1-45B5-8D5A-C04B2BD1D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E286067-FFAD-4DA7-8A6D-5EB1826EC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24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80EA12-922E-49CE-9393-EF7B36F8C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891665-39D6-4AF9-91FF-F0020B5E4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9F3BBB-9CEA-4706-8378-27B9CD03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1D6D3A1-69CD-464E-8B7C-43D65679C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BFE7D4-6600-454B-8D71-033453AE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89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06F03A-85EF-4296-96F1-B4821C612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60E2C6-7F21-4B7E-9DBD-023B5A61E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1A7E272-9E33-4F42-B509-95F3189E2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C5B08AC-4CC9-4145-9842-3C08E49D8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B81649-C3AB-49F6-B58B-EFBC475E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7CA20BA-9702-440E-8CC3-9955E8F1A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6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D23D78-6B3C-46CF-BCCA-74B7D97D1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42EB834-25B0-41D4-851E-A63242A1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DA9AEDC-BB04-4F95-BA50-B0B43F4C0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DEE8850-B271-478C-9E49-42FE140D7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8488F98-8436-47F2-8DDD-6C344B0B6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59139F4-2D62-4534-AD4D-ACA890C3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781E09B-EDD2-4DAA-868A-701865D3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3E9CD54-6B81-4CCA-80E9-2BFA5F3DC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12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4584F3-D87D-4322-A629-74D06D05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330F48B-487B-4216-9451-1EEF252DD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7FD4728-E386-44BC-9A29-1A96CD0F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2C2BA76-05CA-4CBC-A983-0D750F63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21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6A9C6B1-D232-4913-8E21-E4960D84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C86BDDB-FFD7-492E-B680-F531F630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714A49D-A69D-49D2-A76F-0FC24B5F5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84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B0887E-ED7F-46A8-90E0-40711F0F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A242B9-D899-44E3-9F24-B69AFC2F4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8A35373-43C6-4DD7-B931-F21AC6364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6419535-7431-4D5D-BA24-FEBF4DC95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CD71463-AAEA-4886-8A9E-98ED2536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5AEA049-9301-4346-8984-16FD9283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967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1C325A-EC3B-44BD-8163-E08B0B250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3683E18-69B7-4A6C-AD6E-4A8D665E5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1C1D460-F865-49A6-9C14-5079392CE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522C33-C56E-4459-A235-5D276124A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15245C3-CB50-438C-9192-AD518B3E3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086A0D1-0B20-430F-AC24-E7821A86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55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5BAFBA-7ADD-414B-8A3B-DF2F6F962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B4EADAF-B622-4CBC-B200-0469B1128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78F216-E852-4D3A-90A3-7A5323937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E2FC7-BD0A-469A-9823-BD64591F5898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EE4A42-4BEB-415E-890F-3E3CB90EE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23F1B8-3DE4-4322-BAB9-6502432F7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6D042-0E1B-4E56-AFE1-6E1DB8B52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77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2A7ED3-E8BD-43FE-9E26-E00E9093D9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專業團隊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5F71718-1BFF-4FCE-B96F-04DAD86C8C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特殊教育相關專業人員</a:t>
            </a:r>
          </a:p>
        </p:txBody>
      </p:sp>
    </p:spTree>
    <p:extLst>
      <p:ext uri="{BB962C8B-B14F-4D97-AF65-F5344CB8AC3E}">
        <p14:creationId xmlns:p14="http://schemas.microsoft.com/office/powerpoint/2010/main" val="3195857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22EAA5-8EA2-4E2E-BF38-46E9D38A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社會工作師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2686BD-7F0F-4B53-AB3E-E2D2A745A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教育部特殊教育通報網之「各類組通用轉介表」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之內容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，呈現有需求者，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安排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心理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師到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校評估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綜合評估意見與建議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之學生學習、生活適應情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況及所需要協助部分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綜合評估意見與建議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之學生家庭支持程度、家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中經濟狀況需要協助部分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0355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F38DB8-7B80-4FF6-B52A-DB02B1E5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相關專業人員服務方式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649983-1353-41A7-A4E4-02256A8F6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直接服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務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1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（一）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提供特殊教育學生（以下簡稱學生）結合新課綱之功能性動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1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作訓練、無障礙環境調整、生活自理能力訓練及其他必要特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1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教專業服務之評估、建議及追蹤執行情形。</a:t>
            </a:r>
          </a:p>
          <a:p>
            <a:pPr marL="0" indent="0">
              <a:lnSpc>
                <a:spcPts val="31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（二）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配合在家班教師教學，合作執行功能性動作訓練、無障礙環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1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境調整、生活自理能力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練等相關活動。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054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4B1FD1-F310-41D7-9B34-ED1D83328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相關專業人員服務方式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7A5313-8129-4E7D-BBD7-BE3822EAB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間接服務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（一）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參與並協助學生個別化教育計畫（以下簡稱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IEP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）之擬定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執行及追蹤，並視需要參與個案研討會及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IEP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會議。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（二）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與學生之普通教育教師、特殊教育教師（含在家班教師、巡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迴輔導教師）、家長及其他相關人員合作執行特教專業服務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，並提供必要之諮詢。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920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AC8A76-03FC-4867-AA33-0BD44416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法條依據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9BCD0F-C07B-419E-BB1A-82C8B9D54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916"/>
            <a:ext cx="10515600" cy="4351338"/>
          </a:xfrm>
        </p:spPr>
        <p:txBody>
          <a:bodyPr>
            <a:normAutofit/>
          </a:bodyPr>
          <a:lstStyle/>
          <a:p>
            <a:pPr marL="0" indent="-72000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一、特殊教育法第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條（民國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108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04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-720000"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24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日）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各級學校對於身心障礙學生之評量、教學及輔導工作，應以</a:t>
            </a:r>
            <a:r>
              <a:rPr lang="zh-TW" altLang="en-US" dirty="0">
                <a:solidFill>
                  <a:schemeClr val="accen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專業團隊合作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進行為原則，並得視需要結合衛生醫療、教育、社會工作、獨立生活、職業重建相關等專業人員，共同提供學習、生活、心理、復健訓練、職業輔導評量及轉銜輔導與服務等協助。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98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C87055-F242-4321-B020-345B5BAD1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8148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法條依據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74EE6A-FD3F-4564-A41E-10C52E0C4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二、特殊教育支援服務與專業團隊設置及實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施辦法第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條（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104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07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03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日）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45720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專業團隊之合作方式及運作程序如下：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（一）由專業團隊成員共同先就個案討論後再進行個案評估，或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45720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由各專業團隊成員分別實施個案評估後再共同進行個案討論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45720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，做成評估結果。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（二）專業團隊依前款評估結果，確定教育及相關支持服務之重點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45720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及目標，完成個別化教育計畫之擬訂。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（三）個別化教育計畫經核定後，由專業團隊執行及追蹤。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567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0740DA-AF97-449B-B922-3CC2E4CB0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特殊教育相關專業人員專業類別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0FA80E-7111-471D-99AC-6D6F6168E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一、物理治療師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二、職能治療師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三、語言治療師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四、聽力師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五、臨床心理師、諮商心理師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六、社會工作師</a:t>
            </a:r>
          </a:p>
        </p:txBody>
      </p:sp>
    </p:spTree>
    <p:extLst>
      <p:ext uri="{BB962C8B-B14F-4D97-AF65-F5344CB8AC3E}">
        <p14:creationId xmlns:p14="http://schemas.microsoft.com/office/powerpoint/2010/main" val="193312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3BCD81-57AF-4449-A3B6-A244DAA4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物理治療師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12E70-5433-4B74-AAE5-141E474B0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教育部特殊教育通報網之「各類組通用轉介表」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之內容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，呈現有需求者，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安排物理治療師到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校評估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學習環境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之校園環境、目前使用的輔具等相關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問題者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若《動作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坐、站、行動有問題者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714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5AE85D-D4C0-4C3F-874A-5AA6D25E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職能治療師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3D2FD8-7923-4EFF-95D5-52BF00E42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036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教育部特殊教育通報網之「各類組通用轉介表」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之內容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，呈現有需求者，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安排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職能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治療師到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校評估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若《動作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之手部活動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手的力氣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有問題者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認知學習領域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之書寫、學習行為、寫作業方式、能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學習的教材、學習上需要的協助有問題者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生活自理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之如廁、穿脫衣物、清洗有問題者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社會情緒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之人際關係、遵守團體規範、情緒有問題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355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A9846D-33A1-4ABD-9D0D-B50BCD782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語言治療師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D920371-BAC6-4B6A-9C13-E21A4FE82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教育部特殊教育通報網之「各類組通用轉介表」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之內容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，呈現有需求者，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安排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語言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治療師到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校評估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溝通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之流口水、溝通方式、溝通效果、語言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理解或表達有問題者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認知學習領域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之閱讀有問題者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生活自理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之癡、喝有問題者</a:t>
            </a:r>
          </a:p>
        </p:txBody>
      </p:sp>
    </p:spTree>
    <p:extLst>
      <p:ext uri="{BB962C8B-B14F-4D97-AF65-F5344CB8AC3E}">
        <p14:creationId xmlns:p14="http://schemas.microsoft.com/office/powerpoint/2010/main" val="93916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C93ED3-28AE-4415-85F0-944840B7E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聽力師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3F9BC5-DF73-4905-AD66-17801952A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教育部特殊教育通報網之「各類組通用轉介表」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之內容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，呈現有需求者，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安排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聽力師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校評估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學習環境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之目前使用的輔具等相關問題者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身體健康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之裸耳聽力有問題者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194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36305B-A64B-4007-99EF-61F13ACD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心理師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4E01DD-DE16-4721-904C-13B5CA8F3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教育部特殊教育通報網之「各類組通用轉介表」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之內容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，呈現有需求者，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安排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心理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師到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校評估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社會情緒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之情緒、幻覺與幻想、其他行為有問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題者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綜合評估意見與建議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之學生學習、生活適應情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況及所需要協助部分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0418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905</Words>
  <Application>Microsoft Office PowerPoint</Application>
  <PresentationFormat>寬螢幕</PresentationFormat>
  <Paragraphs>76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標楷體</vt:lpstr>
      <vt:lpstr>Arial</vt:lpstr>
      <vt:lpstr>Calibri</vt:lpstr>
      <vt:lpstr>Calibri Light</vt:lpstr>
      <vt:lpstr>Office 佈景主題</vt:lpstr>
      <vt:lpstr>專業團隊</vt:lpstr>
      <vt:lpstr>法條依據</vt:lpstr>
      <vt:lpstr>法條依據</vt:lpstr>
      <vt:lpstr>特殊教育相關專業人員專業類別</vt:lpstr>
      <vt:lpstr>物理治療師</vt:lpstr>
      <vt:lpstr>職能治療師</vt:lpstr>
      <vt:lpstr>語言治療師</vt:lpstr>
      <vt:lpstr>聽力師</vt:lpstr>
      <vt:lpstr>心理師</vt:lpstr>
      <vt:lpstr>社會工作師</vt:lpstr>
      <vt:lpstr>相關專業人員服務方式</vt:lpstr>
      <vt:lpstr>相關專業人員服務方式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專業團隊</dc:title>
  <dc:creator>User29</dc:creator>
  <cp:lastModifiedBy>User29</cp:lastModifiedBy>
  <cp:revision>14</cp:revision>
  <dcterms:created xsi:type="dcterms:W3CDTF">2021-07-28T01:03:40Z</dcterms:created>
  <dcterms:modified xsi:type="dcterms:W3CDTF">2021-07-29T00:35:13Z</dcterms:modified>
</cp:coreProperties>
</file>